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tiwari" userId="29ddff1460ded8eb" providerId="LiveId" clId="{CBCB35F7-F917-4407-81DB-7E0499281648}"/>
    <pc:docChg chg="custSel modSld">
      <pc:chgData name="vishal tiwari" userId="29ddff1460ded8eb" providerId="LiveId" clId="{CBCB35F7-F917-4407-81DB-7E0499281648}" dt="2024-03-01T17:19:05.082" v="22" actId="2711"/>
      <pc:docMkLst>
        <pc:docMk/>
      </pc:docMkLst>
      <pc:sldChg chg="modSp mod">
        <pc:chgData name="vishal tiwari" userId="29ddff1460ded8eb" providerId="LiveId" clId="{CBCB35F7-F917-4407-81DB-7E0499281648}" dt="2024-03-01T15:49:25.981" v="19" actId="27636"/>
        <pc:sldMkLst>
          <pc:docMk/>
          <pc:sldMk cId="3453843797" sldId="256"/>
        </pc:sldMkLst>
        <pc:spChg chg="mod">
          <ac:chgData name="vishal tiwari" userId="29ddff1460ded8eb" providerId="LiveId" clId="{CBCB35F7-F917-4407-81DB-7E0499281648}" dt="2024-03-01T15:49:25.981" v="19" actId="27636"/>
          <ac:spMkLst>
            <pc:docMk/>
            <pc:sldMk cId="3453843797" sldId="256"/>
            <ac:spMk id="4" creationId="{659951FB-4482-BD6E-0BE4-E3433C2787FA}"/>
          </ac:spMkLst>
        </pc:spChg>
        <pc:spChg chg="mod">
          <ac:chgData name="vishal tiwari" userId="29ddff1460ded8eb" providerId="LiveId" clId="{CBCB35F7-F917-4407-81DB-7E0499281648}" dt="2024-02-23T03:19:11.487" v="2" actId="20577"/>
          <ac:spMkLst>
            <pc:docMk/>
            <pc:sldMk cId="3453843797" sldId="256"/>
            <ac:spMk id="6" creationId="{6558BA88-D282-C2AA-5A55-FDBD5A9F3A95}"/>
          </ac:spMkLst>
        </pc:spChg>
      </pc:sldChg>
      <pc:sldChg chg="modSp mod">
        <pc:chgData name="vishal tiwari" userId="29ddff1460ded8eb" providerId="LiveId" clId="{CBCB35F7-F917-4407-81DB-7E0499281648}" dt="2024-02-23T03:31:57.259" v="8" actId="2711"/>
        <pc:sldMkLst>
          <pc:docMk/>
          <pc:sldMk cId="390629390" sldId="257"/>
        </pc:sldMkLst>
        <pc:spChg chg="mod">
          <ac:chgData name="vishal tiwari" userId="29ddff1460ded8eb" providerId="LiveId" clId="{CBCB35F7-F917-4407-81DB-7E0499281648}" dt="2024-02-23T03:31:57.259" v="8" actId="2711"/>
          <ac:spMkLst>
            <pc:docMk/>
            <pc:sldMk cId="390629390" sldId="257"/>
            <ac:spMk id="4" creationId="{761D3307-6D75-D9C6-2E6B-53C24AC2A32D}"/>
          </ac:spMkLst>
        </pc:spChg>
      </pc:sldChg>
      <pc:sldChg chg="modSp mod">
        <pc:chgData name="vishal tiwari" userId="29ddff1460ded8eb" providerId="LiveId" clId="{CBCB35F7-F917-4407-81DB-7E0499281648}" dt="2024-02-23T03:32:11.550" v="10" actId="2711"/>
        <pc:sldMkLst>
          <pc:docMk/>
          <pc:sldMk cId="817667235" sldId="258"/>
        </pc:sldMkLst>
        <pc:spChg chg="mod">
          <ac:chgData name="vishal tiwari" userId="29ddff1460ded8eb" providerId="LiveId" clId="{CBCB35F7-F917-4407-81DB-7E0499281648}" dt="2024-02-23T03:32:11.550" v="10" actId="2711"/>
          <ac:spMkLst>
            <pc:docMk/>
            <pc:sldMk cId="817667235" sldId="258"/>
            <ac:spMk id="4" creationId="{6C242207-0964-CD96-6B06-F1E74C87E4AE}"/>
          </ac:spMkLst>
        </pc:spChg>
      </pc:sldChg>
      <pc:sldChg chg="modSp mod">
        <pc:chgData name="vishal tiwari" userId="29ddff1460ded8eb" providerId="LiveId" clId="{CBCB35F7-F917-4407-81DB-7E0499281648}" dt="2024-02-23T03:17:05.028" v="1" actId="27636"/>
        <pc:sldMkLst>
          <pc:docMk/>
          <pc:sldMk cId="3748774689" sldId="259"/>
        </pc:sldMkLst>
        <pc:spChg chg="mod">
          <ac:chgData name="vishal tiwari" userId="29ddff1460ded8eb" providerId="LiveId" clId="{CBCB35F7-F917-4407-81DB-7E0499281648}" dt="2024-02-23T03:17:05.028" v="1" actId="27636"/>
          <ac:spMkLst>
            <pc:docMk/>
            <pc:sldMk cId="3748774689" sldId="259"/>
            <ac:spMk id="4" creationId="{971BFA3A-510E-EC2D-1937-443353FEED9B}"/>
          </ac:spMkLst>
        </pc:spChg>
      </pc:sldChg>
      <pc:sldChg chg="modSp mod">
        <pc:chgData name="vishal tiwari" userId="29ddff1460ded8eb" providerId="LiveId" clId="{CBCB35F7-F917-4407-81DB-7E0499281648}" dt="2024-03-01T15:52:12.242" v="21" actId="27636"/>
        <pc:sldMkLst>
          <pc:docMk/>
          <pc:sldMk cId="3695906991" sldId="260"/>
        </pc:sldMkLst>
        <pc:spChg chg="mod">
          <ac:chgData name="vishal tiwari" userId="29ddff1460ded8eb" providerId="LiveId" clId="{CBCB35F7-F917-4407-81DB-7E0499281648}" dt="2024-03-01T15:52:12.242" v="21" actId="27636"/>
          <ac:spMkLst>
            <pc:docMk/>
            <pc:sldMk cId="3695906991" sldId="260"/>
            <ac:spMk id="4" creationId="{C7136CCA-E3D7-89AB-761E-75A419BFEBFB}"/>
          </ac:spMkLst>
        </pc:spChg>
      </pc:sldChg>
      <pc:sldChg chg="modSp mod">
        <pc:chgData name="vishal tiwari" userId="29ddff1460ded8eb" providerId="LiveId" clId="{CBCB35F7-F917-4407-81DB-7E0499281648}" dt="2024-02-23T03:32:39.545" v="11" actId="2711"/>
        <pc:sldMkLst>
          <pc:docMk/>
          <pc:sldMk cId="992513720" sldId="263"/>
        </pc:sldMkLst>
        <pc:spChg chg="mod">
          <ac:chgData name="vishal tiwari" userId="29ddff1460ded8eb" providerId="LiveId" clId="{CBCB35F7-F917-4407-81DB-7E0499281648}" dt="2024-02-23T03:32:39.545" v="11" actId="2711"/>
          <ac:spMkLst>
            <pc:docMk/>
            <pc:sldMk cId="992513720" sldId="263"/>
            <ac:spMk id="4" creationId="{DD55E21E-1509-5A5B-0060-09F055ED159F}"/>
          </ac:spMkLst>
        </pc:spChg>
      </pc:sldChg>
      <pc:sldChg chg="modSp mod">
        <pc:chgData name="vishal tiwari" userId="29ddff1460ded8eb" providerId="LiveId" clId="{CBCB35F7-F917-4407-81DB-7E0499281648}" dt="2024-03-01T17:19:05.082" v="22" actId="2711"/>
        <pc:sldMkLst>
          <pc:docMk/>
          <pc:sldMk cId="1051333393" sldId="268"/>
        </pc:sldMkLst>
        <pc:spChg chg="mod">
          <ac:chgData name="vishal tiwari" userId="29ddff1460ded8eb" providerId="LiveId" clId="{CBCB35F7-F917-4407-81DB-7E0499281648}" dt="2024-03-01T17:19:05.082" v="22" actId="2711"/>
          <ac:spMkLst>
            <pc:docMk/>
            <pc:sldMk cId="1051333393" sldId="268"/>
            <ac:spMk id="2" creationId="{9EB15195-0C3A-8074-8D05-7E1C019D7541}"/>
          </ac:spMkLst>
        </pc:spChg>
        <pc:spChg chg="mod">
          <ac:chgData name="vishal tiwari" userId="29ddff1460ded8eb" providerId="LiveId" clId="{CBCB35F7-F917-4407-81DB-7E0499281648}" dt="2024-02-23T03:33:10.679" v="16" actId="113"/>
          <ac:spMkLst>
            <pc:docMk/>
            <pc:sldMk cId="1051333393" sldId="268"/>
            <ac:spMk id="4" creationId="{E5748B45-9D2D-9CA2-BCD9-AAE68DA39C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996C-7B5A-FD00-48BA-AEDAD040C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64893-D6A6-AF77-0C06-EAD733EF8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9D37-68C6-37F6-AA32-34C6BD2D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73AC1-A559-B6F0-0C38-10E0C684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9ED2-0558-7268-A99C-CE303F0D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1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EF05-E698-A78A-4601-D7E2B28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B3A0A-D23E-B200-5FCE-C83BCE6F4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89730-E834-A038-0A07-5203432B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0D24-594E-DA1B-6966-73EE869E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79B8-A2EF-DFC7-903D-E15AA586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13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9EC6B8-2975-E977-E467-458EBDC26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04A3F-3B81-A978-A7ED-EC68894E7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F4FB-113D-ADF5-6646-102A3DB5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8E4A-9021-FD80-61A3-9DBC50A5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12B96-ADD1-865F-3709-D188E142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44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B958-B13D-5513-E24D-5BC0638A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5CBC-DC6B-6D1B-B875-C82B63347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B86B5-885C-D38F-9B3F-E3460C66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5044E-2811-EB9A-2D4B-AFE66242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2E0FF-92D2-95A9-BBC0-D0D4ADC6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9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5BFC-EE9E-D9EF-707F-763CBD79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8EE8-FA93-A5FC-27FA-8830B423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5B72-3ED3-4B3A-E1A5-01AEC71A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72139-16BF-E467-18E7-9EA49FD6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81477-3AA6-0D97-A4FC-EB90E9EE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36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D066-944E-AF50-091F-5012D5ED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1498-0B5B-FD22-877D-F6776621E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C60FC-D82E-FB2C-C139-938BAD81D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2782B-CF45-D476-6761-E6B7CB27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24680-402A-3E20-854F-515C165B4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6F8BA-C656-59F5-7F4F-BA7D6D3F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8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D7A4-633B-9B88-0AFF-FB731D9D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AD9F0-810D-9387-6A7E-474A4D8B1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F492D-6D6D-8496-9165-45C719A3C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A72FB-286E-311A-B0D8-69E368E80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06AA6-0C78-B431-5CFB-85A9EB731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B6662-60FC-EFE5-53C8-E8467684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2D1A5-56EF-68DF-17FD-03A0B8E2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79E3D-DDF3-98E9-8109-5E5A57FF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87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A1C6-519F-FDB1-503F-5864F1A0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BB834-6088-623E-2CDB-B0D9919F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748DE-796D-8D0A-006F-4F70E436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8BA90-B081-FBC0-6C1E-95EA72ED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40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2F9ED-32C6-4863-7CB7-A479C601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56704-8323-06C2-0AFE-09A54EA4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5441-2156-3F77-7B95-33103019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787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5746-A8C8-FF77-5494-835D0A0C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597C-2B71-9B03-3A89-E52C95F1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C7A70-C608-E553-5BD2-48A2F0426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1634A-156E-EC55-6702-7AC32AEA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2D57-51AE-FF01-4AD1-CF79858B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CAEE-5444-4053-7A83-0B329115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4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A0FA-C806-AB0A-D432-988C4033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815B6-8AD0-F7E7-1D46-EC2AA87B0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6A08-CE70-F94A-E5AC-A896F5F3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F6DD1-D166-13DF-C108-70B26CB3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AD5C1-1D26-44ED-A72C-D309169D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05867-D82A-824E-A350-1CCDD879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85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6189E-9473-0C26-A576-3E509ABE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D2C55-319C-D7AA-43F4-9451A3A3E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EECB-3E27-0CCC-0A81-1139EB9FB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A43E7-B216-4BF1-820A-9355D4145E93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63A09-DAD3-F7BB-1E24-C3ABC6C8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BED9B-AD6F-6F77-A0A3-D4BCD1811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F9B-8ADA-4797-92C9-49D20BC1F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6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9951FB-4482-BD6E-0BE4-E3433C27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24939" cy="132494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            </a:t>
            </a:r>
            <a:r>
              <a:rPr lang="en-IN" b="1" dirty="0">
                <a:latin typeface="Calibri "/>
              </a:rPr>
              <a:t>INTRODUCTION</a:t>
            </a:r>
            <a:r>
              <a:rPr lang="en-IN" b="1" dirty="0"/>
              <a:t> </a:t>
            </a:r>
            <a:r>
              <a:rPr lang="en-IN" b="1" dirty="0">
                <a:latin typeface="Calibri "/>
              </a:rPr>
              <a:t>To</a:t>
            </a:r>
            <a:br>
              <a:rPr lang="en-IN" b="1" dirty="0">
                <a:latin typeface="Calibri "/>
              </a:rPr>
            </a:br>
            <a:r>
              <a:rPr lang="en-IN" b="1" dirty="0">
                <a:latin typeface="Calibri "/>
              </a:rPr>
              <a:t>Timeline Event using HTML and CSS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102F3-B99E-7AC6-5904-4BFFA41D3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8BA88-D282-C2AA-5A55-FDBD5A9F3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is a timeline representation webpage showcasing historical events between the years 1885 and 1905. The timeline is visually presented using a responsive design with an aesthetic combination of colours. Each event is encapsulated within a card, providing a structured and engaging way to explore the historical information.</a:t>
            </a:r>
            <a:r>
              <a:rPr lang="en-IN" sz="18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 The timeline covers a period of great significance in Indian history, which saw the emergence of the Indian National Congress as a political force.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84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15BB-5EE0-10EF-5FBA-68F8ADFE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6800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B7625-5C60-6A0C-DE43-7257CC1C8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FEFE3-41E2-DCC3-9422-4718745F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MDN Web Docs - HTML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MDN Web Docs - 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W3Schools - HTML Tutorial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	W3Schools - CSS Tutorial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	Code with Harry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53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CA1C-3C7E-5DC0-FFEB-66D532E0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0" y="-1"/>
            <a:ext cx="4873625" cy="476251"/>
          </a:xfrm>
        </p:spPr>
        <p:txBody>
          <a:bodyPr>
            <a:no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F9B30F-676F-8ED8-5FB9-E699E353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5E21E-1509-5A5B-0060-09F055ED1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01600" y="180975"/>
            <a:ext cx="5864225" cy="6677025"/>
          </a:xfrm>
        </p:spPr>
        <p:txBody>
          <a:bodyPr>
            <a:normAutofit fontScale="85000" lnSpcReduction="10000"/>
          </a:bodyPr>
          <a:lstStyle/>
          <a:p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timeline project serves as an interactive and visually appealing way to explore historical events. The combination of HTML and CSS technologies allows for a straightforward and effective implementation, providing an informative and engaging user experience . The timeline elegantly arranges historical events in chronological order , allowing users to traverse centuries , decades, or even moments with ease . Each event becomes a stepping stone , connecting past , present, and future.HTML and CSS collaborate harmoniously to breathe life into the timeline . The judicious use of fonts , colours , and layout ensures a visually appealing canvas . Users are drawn in by the aesthetics , ready to explore further . Clickable markers or scrollable sections transform static information into an interactive experience . Users can immerse themselves in specific eras , clicking on events to reveal details , images , or related content . The timeline adapts gracefully to various devices—whether viewed on a desktop monitor , tablet , or smartphone . Consistency across platforms ensures accessibility for all curious minds . Beyond aesthetics , the timeline serves as an educational resource. Students , history enthusiasts , and curious souls can learn about pivotal moments , cultural shifts , and human achievements . It’s a virtual time-travel capsule . Each event snippet—crafted with HTML—holds a story .  Whether it’s the signing of a treaty , a scientific breakthrough , or a revolution , the concise descriptions transport users to that moment in history . Cascading Style Sheets(CSS) add flair . Borders , shadows , and animations subtly enhance the user experience . A well-designed timeline isn’t just informative , it’s delightful . Semantic HTML tags ensure screen readers interpret the content accurately . Alt text for images and proper structuring make the timeline inclusive for all users . As events unfold, the timeline can evolve. Collaborate with historians, educators, or fellow enthusiasts to refine and expand . Continuous improvement keeps the narrative fresh . Your HTML and CSS-powered timeline isn’t just a project; it’s an inspiration . Others may embark on their own historical journeys , field by your creativity and dedication . In the vast expanse of time, your timeline stands as a beacon—a digital monument to human progress , resilience , and curiosity.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51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5195-0C3A-8074-8D05-7E1C019D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2025" cy="987425"/>
          </a:xfrm>
        </p:spPr>
        <p:txBody>
          <a:bodyPr/>
          <a:lstStyle/>
          <a:p>
            <a:r>
              <a:rPr lang="en-IN" b="1" dirty="0">
                <a:latin typeface="Calibri "/>
              </a:rPr>
              <a:t>About Us</a:t>
            </a:r>
            <a:br>
              <a:rPr lang="en-IN" b="1" dirty="0">
                <a:latin typeface="Calibri "/>
              </a:rPr>
            </a:br>
            <a:endParaRPr lang="en-IN" dirty="0">
              <a:latin typeface="Calibri 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F536D-CCE9-F6D9-2106-C8BD3E98D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48B45-9D2D-9CA2-BCD9-AAE68DA39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95300"/>
            <a:ext cx="5832475" cy="6362700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Calibri "/>
              </a:rPr>
              <a:t>We are a dynamic team of budding technologists from Thakur College of Science and Commerce. Our passion for innovation and collaboration drives us to create meaningful projects. Here’s a glimpse into our journey:</a:t>
            </a:r>
          </a:p>
          <a:p>
            <a:r>
              <a:rPr lang="en-IN" b="1" dirty="0">
                <a:latin typeface="Calibri "/>
              </a:rPr>
              <a:t>1-Vishal Tiwari</a:t>
            </a:r>
          </a:p>
          <a:p>
            <a:r>
              <a:rPr lang="en-IN" dirty="0">
                <a:latin typeface="Calibri "/>
              </a:rPr>
              <a:t>Major: FY BSc IT/B</a:t>
            </a:r>
          </a:p>
          <a:p>
            <a:r>
              <a:rPr lang="en-IN" dirty="0">
                <a:latin typeface="Calibri "/>
              </a:rPr>
              <a:t>Enthusiastic coder and problem solver</a:t>
            </a:r>
          </a:p>
          <a:p>
            <a:r>
              <a:rPr lang="en-IN" dirty="0">
                <a:latin typeface="Calibri "/>
              </a:rPr>
              <a:t>Loves exploring the intersection of technology and creativity</a:t>
            </a:r>
          </a:p>
          <a:p>
            <a:endParaRPr lang="en-IN" dirty="0">
              <a:latin typeface="Calibri "/>
            </a:endParaRPr>
          </a:p>
          <a:p>
            <a:r>
              <a:rPr lang="en-IN" b="1" dirty="0">
                <a:latin typeface="Calibri "/>
              </a:rPr>
              <a:t>2-Siddhi </a:t>
            </a:r>
            <a:r>
              <a:rPr lang="en-IN" b="1" dirty="0" err="1">
                <a:latin typeface="Calibri "/>
              </a:rPr>
              <a:t>Parab</a:t>
            </a:r>
            <a:endParaRPr lang="en-IN" b="1" dirty="0">
              <a:latin typeface="Calibri "/>
            </a:endParaRPr>
          </a:p>
          <a:p>
            <a:r>
              <a:rPr lang="en-IN" dirty="0">
                <a:latin typeface="Calibri "/>
              </a:rPr>
              <a:t>Major: FY BSc IT/B</a:t>
            </a:r>
          </a:p>
          <a:p>
            <a:r>
              <a:rPr lang="en-IN" dirty="0">
                <a:latin typeface="Calibri "/>
              </a:rPr>
              <a:t>Detail-oriented designer with an eye for aesthetics</a:t>
            </a:r>
          </a:p>
          <a:p>
            <a:r>
              <a:rPr lang="en-IN" dirty="0">
                <a:latin typeface="Calibri "/>
              </a:rPr>
              <a:t>Believes in the power of user-friendly interfaces</a:t>
            </a:r>
          </a:p>
          <a:p>
            <a:endParaRPr lang="en-IN" dirty="0">
              <a:latin typeface="Calibri "/>
            </a:endParaRPr>
          </a:p>
          <a:p>
            <a:r>
              <a:rPr lang="en-IN" b="1" dirty="0">
                <a:latin typeface="Calibri "/>
              </a:rPr>
              <a:t>3-Aryan Bhandari</a:t>
            </a:r>
          </a:p>
          <a:p>
            <a:r>
              <a:rPr lang="en-IN" dirty="0">
                <a:latin typeface="Calibri "/>
              </a:rPr>
              <a:t>Major: FY BSc IT/B</a:t>
            </a:r>
          </a:p>
          <a:p>
            <a:r>
              <a:rPr lang="en-IN" dirty="0">
                <a:latin typeface="Calibri "/>
              </a:rPr>
              <a:t>Aspiring front-end developer</a:t>
            </a:r>
          </a:p>
          <a:p>
            <a:r>
              <a:rPr lang="en-IN" dirty="0">
                <a:latin typeface="Calibri "/>
              </a:rPr>
              <a:t>Passionate about crafting seamless web experiences</a:t>
            </a:r>
          </a:p>
          <a:p>
            <a:endParaRPr lang="en-IN" dirty="0">
              <a:latin typeface="Calibri "/>
            </a:endParaRPr>
          </a:p>
          <a:p>
            <a:r>
              <a:rPr lang="en-IN" b="1" dirty="0">
                <a:latin typeface="Calibri "/>
              </a:rPr>
              <a:t>Acknowledgments</a:t>
            </a:r>
          </a:p>
          <a:p>
            <a:r>
              <a:rPr lang="en-IN" dirty="0">
                <a:latin typeface="Calibri "/>
              </a:rPr>
              <a:t>We extend our heartfelt gratitude to our respected teacher, Miss </a:t>
            </a:r>
            <a:r>
              <a:rPr lang="en-IN" dirty="0" err="1">
                <a:latin typeface="Calibri "/>
              </a:rPr>
              <a:t>Rimsy</a:t>
            </a:r>
            <a:r>
              <a:rPr lang="en-IN" dirty="0">
                <a:latin typeface="Calibri "/>
              </a:rPr>
              <a:t> Dua, for guiding us through this project. Her expertise and encouragement have been invaluable.</a:t>
            </a:r>
          </a:p>
          <a:p>
            <a:endParaRPr lang="en-IN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105133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60BE-4287-51D3-3E60-7F67AAED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and CSS: The Architects of Time</a:t>
            </a:r>
            <a:b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D3307-6D75-D9C6-2E6B-53C24AC2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1614196"/>
            <a:ext cx="4380139" cy="42547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 the heart of this endeavour lie two faithful companions: HTML and CSS. Let’s introduce them: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HTML (Hypertext Markup Language):</a:t>
            </a: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backbone of web content . With its semantic tags, we structure our timeline—each event a carefully labelled  node , each era a chapter waiting to be explored.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CSS (Cascading Style Sheets):</a:t>
            </a: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artist’s palette.CSS adds flair , colours , and layout magic . It transforms our raw data into an aesthetically pleasing journey . Fonts dance , colours harmonize , and animations breathe life into our historical canvas.</a:t>
            </a:r>
          </a:p>
          <a:p>
            <a:endParaRPr lang="en-IN" dirty="0"/>
          </a:p>
        </p:txBody>
      </p:sp>
      <p:pic>
        <p:nvPicPr>
          <p:cNvPr id="3090" name="Picture 18" descr="What Is the Difference Between HTML and CSS?">
            <a:extLst>
              <a:ext uri="{FF2B5EF4-FFF2-40B4-BE49-F238E27FC236}">
                <a16:creationId xmlns:a16="http://schemas.microsoft.com/office/drawing/2014/main" id="{5D0B951B-51AC-D383-3299-A4FE019A4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2009775"/>
            <a:ext cx="28575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A070-E52D-510E-8086-A450C56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4772025" cy="923925"/>
          </a:xfrm>
        </p:spPr>
        <p:txBody>
          <a:bodyPr>
            <a:no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   	Requirements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42207-0964-CD96-6B06-F1E74C87E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5221288" cy="300037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1-</a:t>
            </a:r>
            <a:r>
              <a:rPr lang="en-US" sz="1800" kern="100" dirty="0">
                <a:effectLst/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A text editor and IDE that supports HTML and CSS syntax: Visual Studio Code and MinGW-W64.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2-A web browser that can render HTML and CSS : Chrome and Internet Explorer.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3-A device that can run the text editor and the web browser : Laptop.</a:t>
            </a:r>
            <a:endParaRPr lang="en-IN" sz="1800" kern="100" dirty="0">
              <a:effectLst/>
              <a:latin typeface="Calibri 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4-</a:t>
            </a:r>
            <a:r>
              <a:rPr lang="en-IN" sz="1800" kern="100" dirty="0">
                <a:effectLst/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Internet Connection (for online image resources).</a:t>
            </a:r>
          </a:p>
          <a:p>
            <a:endParaRPr lang="en-IN" dirty="0">
              <a:latin typeface="Calibri "/>
            </a:endParaRPr>
          </a:p>
        </p:txBody>
      </p:sp>
      <p:pic>
        <p:nvPicPr>
          <p:cNvPr id="2050" name="Picture 2" descr="How to Run HTML in VSCode (Visual Studio Code) in Chrome on Windows 10 |  Live Server | Best IDE 2023 - YouTube">
            <a:extLst>
              <a:ext uri="{FF2B5EF4-FFF2-40B4-BE49-F238E27FC236}">
                <a16:creationId xmlns:a16="http://schemas.microsoft.com/office/drawing/2014/main" id="{6AA05BB8-3DB4-1084-429F-04A3F5A5D5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13823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6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11DA-EAD4-AB0C-308C-02B8D6D5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0125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Used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BFA3A-510E-EC2D-1937-443353FE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208" y="1457325"/>
            <a:ext cx="4342817" cy="4411663"/>
          </a:xfrm>
        </p:spPr>
        <p:txBody>
          <a:bodyPr>
            <a:normAutofit fontScale="92500" lnSpcReduction="10000"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is implemented using HTML and CSS. The following technologies and techniques have been utilized: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HTML: Used for structuring the content of the webpage, including headings, paragraphs, lists, and images.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CSS: Applied for styling and layout. The styling includes background gradients, border styling, and responsive design for optimal viewing on various devices.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Responsive Design: The webpage is designed to be responsive, ensuring a seamless viewing experience on devices of different screen sizes.</a:t>
            </a:r>
          </a:p>
          <a:p>
            <a:endParaRPr lang="en-IN" dirty="0"/>
          </a:p>
        </p:txBody>
      </p:sp>
      <p:pic>
        <p:nvPicPr>
          <p:cNvPr id="1026" name="Picture 2" descr="The Importance of HTML and CSS in developing a website | by O.Saiteja |  Medium">
            <a:extLst>
              <a:ext uri="{FF2B5EF4-FFF2-40B4-BE49-F238E27FC236}">
                <a16:creationId xmlns:a16="http://schemas.microsoft.com/office/drawing/2014/main" id="{5C7668D6-D6B4-7BA6-E7D8-11D00F6BD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88306"/>
            <a:ext cx="6172200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7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306E-29E1-0F4E-40C7-82631B4C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4300"/>
            <a:ext cx="6359527" cy="361950"/>
          </a:xfrm>
        </p:spPr>
        <p:txBody>
          <a:bodyPr>
            <a:noAutofit/>
          </a:bodyPr>
          <a:lstStyle/>
          <a:p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F97647-E1BD-8E8B-8823-56BBC4C84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36CCA-E3D7-89AB-761E-75A419BF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17241"/>
            <a:ext cx="5832475" cy="654075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Timeline Structure: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•The timeline is structured using a series of cards, each representing a historical period.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•The timeline utilizes a unique visual style with borders and dots to enhance the overall presentation.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•An image is included at the top of the page to provide a visual context for the historical period covered.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Cards: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•Each event is encapsulated within a card that includes a title and a description.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•The styling of the timeline is carefully crafted to provide an aesthetically pleasing and visually engaging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6959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CE1E-9533-4F47-E442-CB5599E7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19400" cy="952499"/>
          </a:xfrm>
        </p:spPr>
        <p:txBody>
          <a:bodyPr>
            <a:noAutofit/>
          </a:bodyPr>
          <a:lstStyle/>
          <a:p>
            <a:r>
              <a:rPr lang="en-IN" b="1" kern="100" dirty="0">
                <a:solidFill>
                  <a:srgbClr val="0F0F0F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b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2CE78C-2003-B9EF-D3D2-12FEAC6A3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9878"/>
            <a:ext cx="12192000" cy="6438121"/>
          </a:xfrm>
        </p:spPr>
      </p:pic>
    </p:spTree>
    <p:extLst>
      <p:ext uri="{BB962C8B-B14F-4D97-AF65-F5344CB8AC3E}">
        <p14:creationId xmlns:p14="http://schemas.microsoft.com/office/powerpoint/2010/main" val="339209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06676A-A4BA-0B64-6BED-F5E65005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868"/>
            <a:ext cx="12269755" cy="6901736"/>
          </a:xfrm>
        </p:spPr>
      </p:pic>
    </p:spTree>
    <p:extLst>
      <p:ext uri="{BB962C8B-B14F-4D97-AF65-F5344CB8AC3E}">
        <p14:creationId xmlns:p14="http://schemas.microsoft.com/office/powerpoint/2010/main" val="839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8AB4CF-7D91-E864-354A-6664210B8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07421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7C0C37-6223-374B-4F42-7E3D961F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96017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1043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</vt:lpstr>
      <vt:lpstr>Calibri Light</vt:lpstr>
      <vt:lpstr>Roboto</vt:lpstr>
      <vt:lpstr>Segoe UI</vt:lpstr>
      <vt:lpstr>Office Theme</vt:lpstr>
      <vt:lpstr>             INTRODUCTION To Timeline Event using HTML and CSS</vt:lpstr>
      <vt:lpstr>HTML and CSS: The Architects of Time </vt:lpstr>
      <vt:lpstr>Software and Hardware     Requirements</vt:lpstr>
      <vt:lpstr>Technology Used</vt:lpstr>
      <vt:lpstr>                               Implementations</vt:lpstr>
      <vt:lpstr>OUTPUTS </vt:lpstr>
      <vt:lpstr>PowerPoint Presentation</vt:lpstr>
      <vt:lpstr>PowerPoint Presentation</vt:lpstr>
      <vt:lpstr>PowerPoint Presentation</vt:lpstr>
      <vt:lpstr>References</vt:lpstr>
      <vt:lpstr>Conclusion</vt:lpstr>
      <vt:lpstr>About Us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INTRODUCTION To Timeline Event using HTML and CSS</dc:title>
  <dc:creator>vishal tiwari</dc:creator>
  <cp:lastModifiedBy>vishal tiwari</cp:lastModifiedBy>
  <cp:revision>1</cp:revision>
  <dcterms:created xsi:type="dcterms:W3CDTF">2024-02-22T17:56:13Z</dcterms:created>
  <dcterms:modified xsi:type="dcterms:W3CDTF">2024-03-01T17:19:14Z</dcterms:modified>
</cp:coreProperties>
</file>